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7" r:id="rId2"/>
    <p:sldId id="267" r:id="rId3"/>
    <p:sldId id="256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54" autoAdjust="0"/>
  </p:normalViewPr>
  <p:slideViewPr>
    <p:cSldViewPr>
      <p:cViewPr varScale="1">
        <p:scale>
          <a:sx n="104" d="100"/>
          <a:sy n="104" d="100"/>
        </p:scale>
        <p:origin x="-118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84A3F-0473-4DA6-92D1-F94D06837132}" type="datetimeFigureOut">
              <a:rPr lang="en-CA" smtClean="0"/>
              <a:t>2015-06-09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9E1516-27F0-4633-9173-BA6F51CFE3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388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0359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Note the</a:t>
            </a:r>
            <a:r>
              <a:rPr lang="en-CA" baseline="0" dirty="0" smtClean="0"/>
              <a:t> indication of which environment you are in at top right: </a:t>
            </a:r>
            <a:r>
              <a:rPr lang="en-CA" baseline="0" dirty="0" err="1" smtClean="0"/>
              <a:t>DLVR</a:t>
            </a:r>
            <a:r>
              <a:rPr lang="en-CA" baseline="0" dirty="0" smtClean="0"/>
              <a:t> (Delivery), TEST, or PRODUCTION.  For testing a new version, use </a:t>
            </a:r>
            <a:r>
              <a:rPr lang="en-CA" baseline="0" dirty="0" err="1" smtClean="0"/>
              <a:t>DLVR</a:t>
            </a:r>
            <a:r>
              <a:rPr lang="en-CA" baseline="0" dirty="0" smtClean="0"/>
              <a:t>.  For training a new user, use TEST.  For real work, use PRODUCTION.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0664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BC38-DBFC-4B92-B4AD-0B63EC42338C}" type="datetime1">
              <a:rPr lang="en-CA" smtClean="0"/>
              <a:t>2015-06-09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137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8803-A607-4085-AD8A-A404B6BE7595}" type="datetime1">
              <a:rPr lang="en-CA" smtClean="0"/>
              <a:t>2015-06-09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1230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8D460-AF4D-4080-BF9A-9934A3B4CDCA}" type="datetime1">
              <a:rPr lang="en-CA" smtClean="0"/>
              <a:t>2015-06-09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3238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B165A-7B03-42A3-92EB-7DE4FFD14F78}" type="datetime1">
              <a:rPr lang="en-CA" smtClean="0"/>
              <a:t>2015-06-09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4535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FB667-07C6-4927-AB68-E5250D8CA30E}" type="datetime1">
              <a:rPr lang="en-CA" smtClean="0"/>
              <a:t>2015-06-09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5997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DE73-30C2-4B2C-8A9A-52D65FE07313}" type="datetime1">
              <a:rPr lang="en-CA" smtClean="0"/>
              <a:t>2015-06-09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6056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FC121-29C4-44CF-AA0E-708DA6401569}" type="datetime1">
              <a:rPr lang="en-CA" smtClean="0"/>
              <a:t>2015-06-09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782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C6DA-C0C1-49ED-B1D2-1260EB56B7CC}" type="datetime1">
              <a:rPr lang="en-CA" smtClean="0"/>
              <a:t>2015-06-09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6167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02C6-6E97-4329-83D7-5C271698F366}" type="datetime1">
              <a:rPr lang="en-CA" smtClean="0"/>
              <a:t>2015-06-09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1847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E5355-015E-44B9-B1E0-888140F35ABE}" type="datetime1">
              <a:rPr lang="en-CA" smtClean="0"/>
              <a:t>2015-06-09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401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347B-AF8C-4249-A088-44332CC1E942}" type="datetime1">
              <a:rPr lang="en-CA" smtClean="0"/>
              <a:t>2015-06-09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5371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D231-6378-44DA-9AE7-CD467FC6AE7D}" type="datetime1">
              <a:rPr lang="en-CA" smtClean="0"/>
              <a:t>2015-06-09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020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43555-94F9-4129-ABD2-725C9B977566}" type="datetime1">
              <a:rPr lang="en-CA" smtClean="0"/>
              <a:t>2015-06-09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F8909-E79A-4D56-A955-47E8700EBCDF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93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Resource Request Tracking</a:t>
            </a:r>
            <a:br>
              <a:rPr lang="en-CA" dirty="0" smtClean="0"/>
            </a:br>
            <a:r>
              <a:rPr lang="en-CA" dirty="0" smtClean="0"/>
              <a:t>(RRT)</a:t>
            </a:r>
            <a:endParaRPr lang="en-CA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The first component of Wildfire One</a:t>
            </a:r>
          </a:p>
          <a:p>
            <a:r>
              <a:rPr lang="en-CA" smtClean="0"/>
              <a:t>June 2015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6672"/>
            <a:ext cx="8229600" cy="1595437"/>
          </a:xfrm>
        </p:spPr>
      </p:pic>
    </p:spTree>
    <p:extLst>
      <p:ext uri="{BB962C8B-B14F-4D97-AF65-F5344CB8AC3E}">
        <p14:creationId xmlns:p14="http://schemas.microsoft.com/office/powerpoint/2010/main" val="85514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Purpose of this training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/>
              <a:t>Demonstration of the RRT </a:t>
            </a:r>
            <a:r>
              <a:rPr lang="en-CA" dirty="0" smtClean="0"/>
              <a:t>Application for </a:t>
            </a:r>
            <a:r>
              <a:rPr lang="en-CA" smtClean="0"/>
              <a:t>IMB staff</a:t>
            </a:r>
            <a:endParaRPr lang="en-CA" dirty="0"/>
          </a:p>
          <a:p>
            <a:pPr lvl="0"/>
            <a:r>
              <a:rPr lang="en-CA" dirty="0" smtClean="0"/>
              <a:t>Walkthrough </a:t>
            </a:r>
            <a:r>
              <a:rPr lang="en-CA" dirty="0"/>
              <a:t>of how IMB staff can use the dashboard</a:t>
            </a:r>
          </a:p>
          <a:p>
            <a:pPr lvl="0"/>
            <a:r>
              <a:rPr lang="en-CA" dirty="0" smtClean="0"/>
              <a:t>Walkthrough </a:t>
            </a:r>
            <a:r>
              <a:rPr lang="en-CA" dirty="0"/>
              <a:t>of how to respond to a resource request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657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Accessing RRT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Navigate to the Production Applications webpage at https://</a:t>
            </a:r>
            <a:r>
              <a:rPr lang="en-CA" dirty="0" smtClean="0"/>
              <a:t>gww.nrs.gov.bc.ca/flnr/wildfire-management/production-applications</a:t>
            </a:r>
          </a:p>
          <a:p>
            <a:pPr lvl="1"/>
            <a:r>
              <a:rPr lang="en-CA" dirty="0" smtClean="0"/>
              <a:t>Training material is also available at this location</a:t>
            </a:r>
            <a:endParaRPr lang="en-CA" dirty="0" smtClean="0"/>
          </a:p>
          <a:p>
            <a:r>
              <a:rPr lang="en-CA" dirty="0" smtClean="0"/>
              <a:t>If you do not have access, you will see a screen similar to the below.</a:t>
            </a:r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0645"/>
          <a:stretch/>
        </p:blipFill>
        <p:spPr>
          <a:xfrm>
            <a:off x="2123728" y="5146880"/>
            <a:ext cx="5004048" cy="125392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24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Two types of Dashboards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“Dashboard” is fixed width and has navigation buttons to get to the other parts of the application.  This screen is launched when first accessing the application.</a:t>
            </a:r>
          </a:p>
          <a:p>
            <a:r>
              <a:rPr lang="en-CA" dirty="0" smtClean="0"/>
              <a:t>“New Dashboard” is 100% width and does not have menus.  You can open multiple copies.</a:t>
            </a:r>
          </a:p>
          <a:p>
            <a:r>
              <a:rPr lang="en-CA" dirty="0" smtClean="0"/>
              <a:t>Function is otherwise identical between the two windows.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517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Two types of Dashboards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CA" dirty="0" smtClean="0"/>
              <a:t>Dashboard</a:t>
            </a:r>
            <a:endParaRPr lang="en-CA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05351"/>
            <a:ext cx="4040188" cy="2479383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CA" dirty="0" smtClean="0"/>
              <a:t>New Dashboard</a:t>
            </a:r>
            <a:endParaRPr lang="en-CA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204864"/>
            <a:ext cx="4041775" cy="2480357"/>
          </a:xfrm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5</a:t>
            </a:fld>
            <a:endParaRPr lang="en-CA"/>
          </a:p>
        </p:txBody>
      </p:sp>
      <p:sp>
        <p:nvSpPr>
          <p:cNvPr id="2" name="Oval 1"/>
          <p:cNvSpPr/>
          <p:nvPr/>
        </p:nvSpPr>
        <p:spPr>
          <a:xfrm>
            <a:off x="3923928" y="2348880"/>
            <a:ext cx="79208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689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Using filters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To find the RRs that are waiting for your attention, filter by “Current Reviewer”</a:t>
            </a:r>
          </a:p>
          <a:p>
            <a:pPr lvl="1"/>
            <a:r>
              <a:rPr lang="en-CA" dirty="0" smtClean="0"/>
              <a:t>Note that “Child” organizations are NOT included, it is an exact match only</a:t>
            </a:r>
          </a:p>
          <a:p>
            <a:r>
              <a:rPr lang="en-CA" dirty="0" smtClean="0"/>
              <a:t>Save filter if desired, or simply “Update Dashboard” to see results without saving</a:t>
            </a:r>
          </a:p>
          <a:p>
            <a:r>
              <a:rPr lang="en-CA" dirty="0" smtClean="0"/>
              <a:t>You may collapse the filter section by clicking on its header after you’ve set it. 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515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Using filters</a:t>
            </a:r>
            <a:endParaRPr lang="en-C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41" y="1600200"/>
            <a:ext cx="7375117" cy="4525963"/>
          </a:xfr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077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Responding to a Resource Request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Click on the RR number on the Dashboard to open the Process Request screen</a:t>
            </a:r>
          </a:p>
          <a:p>
            <a:r>
              <a:rPr lang="en-CA" dirty="0" smtClean="0"/>
              <a:t>Claim the RR by entering your name in the “Assigned To” box and clicking Save.  This sets the RR to “Pending” state.</a:t>
            </a:r>
          </a:p>
          <a:p>
            <a:r>
              <a:rPr lang="en-CA" dirty="0" smtClean="0"/>
              <a:t>When ready to process the RR, add a Response.</a:t>
            </a:r>
          </a:p>
          <a:p>
            <a:r>
              <a:rPr lang="en-CA" dirty="0" smtClean="0"/>
              <a:t>If request is now fully filled, select the action “Mark Filled” and click “Take Action” button.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247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Comparison of PDF and RRT</a:t>
            </a:r>
            <a:endParaRPr lang="en-CA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54" y="1600200"/>
            <a:ext cx="3511891" cy="452596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73"/>
          <a:stretch/>
        </p:blipFill>
        <p:spPr>
          <a:xfrm>
            <a:off x="4860032" y="1284572"/>
            <a:ext cx="3168352" cy="2504468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4"/>
          <a:stretch/>
        </p:blipFill>
        <p:spPr>
          <a:xfrm>
            <a:off x="4860032" y="3789040"/>
            <a:ext cx="3168823" cy="256872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6188819"/>
            <a:ext cx="2587178" cy="33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275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Request Received with linked items</a:t>
            </a:r>
            <a:endParaRPr lang="en-CA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06" y="1600200"/>
            <a:ext cx="6720987" cy="4525963"/>
          </a:xfrm>
        </p:spPr>
      </p:pic>
      <p:sp>
        <p:nvSpPr>
          <p:cNvPr id="8" name="Right Arrow 7"/>
          <p:cNvSpPr/>
          <p:nvPr/>
        </p:nvSpPr>
        <p:spPr>
          <a:xfrm>
            <a:off x="611560" y="4077072"/>
            <a:ext cx="936104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dirty="0" smtClean="0"/>
              <a:t>Note linked items</a:t>
            </a:r>
            <a:endParaRPr lang="en-CA" sz="9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998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Adding a response and marking request as filled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79808"/>
            <a:ext cx="5616691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5301208"/>
            <a:ext cx="4885817" cy="112109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446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Not able to fill a request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If you are unable to fill a request, use the “Unable to fill” action if you are the end of the line.  </a:t>
            </a:r>
          </a:p>
          <a:p>
            <a:r>
              <a:rPr lang="en-CA" dirty="0" smtClean="0"/>
              <a:t>Otherwise, escalate it to </a:t>
            </a:r>
            <a:r>
              <a:rPr lang="en-CA" dirty="0" err="1" smtClean="0"/>
              <a:t>PWCC</a:t>
            </a:r>
            <a:r>
              <a:rPr lang="en-CA" dirty="0" smtClean="0"/>
              <a:t> using the “Send to fill” action and specifying </a:t>
            </a:r>
            <a:r>
              <a:rPr lang="en-CA" dirty="0" err="1" smtClean="0"/>
              <a:t>PWCC</a:t>
            </a:r>
            <a:r>
              <a:rPr lang="en-CA" dirty="0" smtClean="0"/>
              <a:t> as the receiving organization.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IMB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287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498</Words>
  <Application>Microsoft Office PowerPoint</Application>
  <PresentationFormat>On-screen Show (4:3)</PresentationFormat>
  <Paragraphs>61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Resource Request Tracking (RRT)</vt:lpstr>
      <vt:lpstr>Purpose of this training</vt:lpstr>
      <vt:lpstr>Accessing RRT</vt:lpstr>
      <vt:lpstr>Two types of Dashboards</vt:lpstr>
      <vt:lpstr>Two types of Dashboards</vt:lpstr>
      <vt:lpstr>Using filters</vt:lpstr>
      <vt:lpstr>Using filters</vt:lpstr>
      <vt:lpstr>Responding to a Resource Request</vt:lpstr>
      <vt:lpstr>Comparison of PDF and RRT</vt:lpstr>
      <vt:lpstr>Request Received with linked items</vt:lpstr>
      <vt:lpstr>Adding a response and marking request as filled</vt:lpstr>
      <vt:lpstr>Not able to fill a request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 Request Tracking (RRT)</dc:title>
  <dc:creator>Moysey, Beverley CSNR:EX</dc:creator>
  <cp:lastModifiedBy>Moysey, Beverley CSNR:EX</cp:lastModifiedBy>
  <cp:revision>13</cp:revision>
  <dcterms:created xsi:type="dcterms:W3CDTF">2015-06-09T03:58:19Z</dcterms:created>
  <dcterms:modified xsi:type="dcterms:W3CDTF">2015-06-09T15:46:30Z</dcterms:modified>
</cp:coreProperties>
</file>